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0"/>
    <p:restoredTop sz="76243" autoAdjust="0"/>
  </p:normalViewPr>
  <p:slideViewPr>
    <p:cSldViewPr snapToGrid="0" snapToObjects="1">
      <p:cViewPr varScale="1">
        <p:scale>
          <a:sx n="160" d="100"/>
          <a:sy n="160" d="100"/>
        </p:scale>
        <p:origin x="4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absent)</a:t>
            </a:r>
          </a:p>
          <a:p>
            <a:pPr lvl="4"/>
            <a:r>
              <a:rPr lang="en-US" dirty="0" smtClean="0"/>
              <a:t>Gluconeogenesis (if OAA present)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Taurui’s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</a:t>
            </a:r>
            <a:r>
              <a:rPr lang="en-US" dirty="0" err="1" smtClean="0"/>
              <a:t>Adrenline</a:t>
            </a:r>
            <a:r>
              <a:rPr lang="en-US" dirty="0" smtClean="0"/>
              <a:t>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</a:t>
            </a:r>
            <a:r>
              <a:rPr lang="en-US" dirty="0" smtClean="0"/>
              <a:t>ATP (from the ETC)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</a:t>
            </a:r>
            <a:r>
              <a:rPr lang="en-US" dirty="0" smtClean="0"/>
              <a:t>glycolysis in liver begins with FK</a:t>
            </a:r>
          </a:p>
          <a:p>
            <a:pPr lvl="1"/>
            <a:r>
              <a:rPr lang="en-US" dirty="0" smtClean="0"/>
              <a:t>Bypasses </a:t>
            </a:r>
            <a:r>
              <a:rPr lang="en-US" dirty="0" smtClean="0"/>
              <a:t>two important </a:t>
            </a:r>
            <a:r>
              <a:rPr lang="en-US" dirty="0" smtClean="0"/>
              <a:t>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</a:t>
            </a:r>
            <a:r>
              <a:rPr lang="en-US" dirty="0" smtClean="0"/>
              <a:t>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</a:t>
            </a:r>
            <a:r>
              <a:rPr lang="en-US" dirty="0" smtClean="0"/>
              <a:t>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</a:t>
            </a:r>
            <a:r>
              <a:rPr lang="en-US" sz="2800" dirty="0" smtClean="0"/>
              <a:t>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3597</TotalTime>
  <Words>1085</Words>
  <Application>Microsoft Macintosh PowerPoint</Application>
  <PresentationFormat>On-screen Show (4:3)</PresentationFormat>
  <Paragraphs>253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Taurui’s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149</cp:revision>
  <cp:lastPrinted>2015-09-30T15:38:25Z</cp:lastPrinted>
  <dcterms:created xsi:type="dcterms:W3CDTF">2014-09-18T18:08:59Z</dcterms:created>
  <dcterms:modified xsi:type="dcterms:W3CDTF">2016-09-20T22:04:31Z</dcterms:modified>
</cp:coreProperties>
</file>